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1296" r:id="rId4"/>
    <p:sldId id="266" r:id="rId5"/>
    <p:sldId id="265" r:id="rId6"/>
    <p:sldId id="264" r:id="rId7"/>
    <p:sldId id="1303" r:id="rId8"/>
    <p:sldId id="262" r:id="rId9"/>
    <p:sldId id="1297" r:id="rId10"/>
    <p:sldId id="263" r:id="rId11"/>
    <p:sldId id="1287" r:id="rId12"/>
    <p:sldId id="1288" r:id="rId13"/>
    <p:sldId id="1302" r:id="rId14"/>
    <p:sldId id="1299" r:id="rId15"/>
    <p:sldId id="1300" r:id="rId16"/>
    <p:sldId id="129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EFD5E1"/>
    <a:srgbClr val="149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BE73AE-F678-4CCA-A803-FA01BC1AAD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FFB33D-5AEA-4C47-8741-58156A6D68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5273BE-D32F-45E0-9A7A-6DBDFD8C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51A3C7-85DE-4A49-A6CD-93F4C57F2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E01731-462A-49A6-8A67-04D56D3A4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782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1A83E-699B-471C-B7E5-609951214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5B3D65-D8AF-47CF-9F8A-B35C5E5C8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C8ECD5-D864-4461-A01C-6F178DE79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0A81E3-B94B-4D71-88AF-FB6513079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ACEAAF-81F8-4087-A6BD-F5950FCB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5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46F8F09-6995-426C-A553-C828726610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E200DDC-F423-4F9D-AE3D-43503E2492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74CBC7-6EE7-426D-BDBC-88B64C36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3AA446-F02D-4E71-9C94-29DCE7B6B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FF406E-6052-45C2-95CA-86476DDC2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343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449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698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666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95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0397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3218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556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459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53715D-619D-4E5B-8D61-0F16AF6A1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3F5364-CDEC-4830-B2EF-9F831186E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154381-2693-46D7-8D6B-18E77FD25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581296-F92B-4A8C-AD57-524829929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11840F-21EE-4482-83B7-E60FE795A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4595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290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270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775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481788-CF14-4FDE-8862-10CFB33BA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FAD905-A6BF-4750-B3F1-6FAEAE2AE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9C96C2-39EA-444E-A32D-E266C45A7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55F8B0-F348-407B-B3EE-885846D6C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8B9641-B46F-4FB9-9539-BD113B141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77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BB5D6E-FF1A-487B-8833-7A398838E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29E630-D57A-4492-9ABD-81CBDF004A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85B4643-56A4-41E3-A03B-B1B58D128D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C1B3271-9A26-4A48-988E-D126012C4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8AC6C8-4E04-4B69-B369-3D315F21D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F54DE9-D50A-478F-BE7D-CE6732A92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934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C6E930-24E6-4DE6-B193-A61119F37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CBC79A-3C45-474A-8534-AACE16145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C73A243-9BEC-4108-9825-62B59E594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FC5E99E-979A-4B56-8B34-0E60838DF4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4EADF40-3580-48D6-A9A4-6900C791E4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F8B1D9B-4656-4DF6-902F-53D3803C3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3705800-5DC5-4637-9B76-EF01F52BC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35B8355-5ABF-42A2-8631-C6DE64AB7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890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D92373-B1EC-4962-A62D-04506A4A7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BFBDE6-8CF8-448B-9058-96F54C741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AB168C-C578-4A65-86EC-DD375D583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1ED9059-5B1C-4800-A9DC-57F6C67BC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164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F5741D3-9D7E-4A9C-A046-AE45BA605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2315751-DF2C-4D44-A569-E74691E21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71F028-5D9F-4E30-AB85-EDCEF57FE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22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D44BE-2E86-4943-83FD-EB2EA8EEB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672486-5EDF-44E4-84C6-1375E34AA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CC16A0-3C5E-4781-A44F-F7C34D3ED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067F19-DECC-4C67-9B8B-9CE446566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E23B5C-4E81-4B43-AE7F-977EF8A59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42D390-A540-4193-B429-20E5DA0C1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154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9DA4DF-6826-4DD9-9467-900147AE5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06A26C-CE13-4F5C-92AA-2C6B6BAD0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9881431-17A4-46D5-AEFD-ED713988E6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855C8C-5045-4106-9FC9-59E3B9AAC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8235BF-8954-4FA1-AA90-B85E57B03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49F433-61F0-487C-AC1D-DCFFAF8A7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923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129C61-64FD-41CA-864B-B6913DE71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27B776-D5A1-486A-8A87-5F830C8D42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686B9D-BD2D-47D4-98B8-2038C8AB4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0D6A3-8C37-4835-A87D-BB014977ACA1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785B47-C809-4899-B54D-EE6D375A1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10CD29-0428-4E43-9AB6-D615E3B6D4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0C4EA-DF17-40C8-AD22-5CF1325CC5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888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7F8F2-9400-4BBD-9A70-323A173C3243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EB627-6296-458B-A22E-1B82317EE9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64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 rot="16200000">
            <a:off x="2666999" y="-2666999"/>
            <a:ext cx="6858001" cy="12192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59325" y="1339120"/>
            <a:ext cx="2673350" cy="27121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932448" y="3932906"/>
            <a:ext cx="64277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НЕТВОРКИНГ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4850859" y="1434164"/>
            <a:ext cx="2490281" cy="2498742"/>
            <a:chOff x="8404698" y="-1108953"/>
            <a:chExt cx="4513634" cy="4684174"/>
          </a:xfrm>
        </p:grpSpPr>
        <p:sp>
          <p:nvSpPr>
            <p:cNvPr id="13" name="Овал 12"/>
            <p:cNvSpPr/>
            <p:nvPr/>
          </p:nvSpPr>
          <p:spPr>
            <a:xfrm>
              <a:off x="8404698" y="-1108953"/>
              <a:ext cx="4513634" cy="4684174"/>
            </a:xfrm>
            <a:prstGeom prst="ellipse">
              <a:avLst/>
            </a:prstGeom>
            <a:solidFill>
              <a:srgbClr val="1497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2"/>
            <a:srcRect l="1319" t="2766" r="4316" b="3073"/>
            <a:stretch/>
          </p:blipFill>
          <p:spPr>
            <a:xfrm>
              <a:off x="8877737" y="-772103"/>
              <a:ext cx="3750050" cy="374193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23538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EFD5E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09B174-AB76-A642-A601-CFAD4ED70A0C}"/>
              </a:ext>
            </a:extLst>
          </p:cNvPr>
          <p:cNvSpPr txBox="1"/>
          <p:nvPr/>
        </p:nvSpPr>
        <p:spPr>
          <a:xfrm>
            <a:off x="2838361" y="1411019"/>
            <a:ext cx="36206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ИСТИНА </a:t>
            </a: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ru-RU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373157" y="3653035"/>
            <a:ext cx="5359400" cy="3704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5345" y="2115880"/>
            <a:ext cx="1210481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</a:rPr>
              <a:t> </a:t>
            </a:r>
          </a:p>
          <a:p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Наставничество означает не только приобретение знаний, но и обучение практическому применению этих знаний в жизни.</a:t>
            </a:r>
          </a:p>
        </p:txBody>
      </p:sp>
    </p:spTree>
    <p:extLst>
      <p:ext uri="{BB962C8B-B14F-4D97-AF65-F5344CB8AC3E}">
        <p14:creationId xmlns:p14="http://schemas.microsoft.com/office/powerpoint/2010/main" val="3679710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>
            <a:off x="0" y="1"/>
            <a:ext cx="4221125" cy="6858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21125" y="2070463"/>
            <a:ext cx="6376646" cy="952879"/>
          </a:xfrm>
          <a:prstGeom prst="rect">
            <a:avLst/>
          </a:prstGeom>
          <a:solidFill>
            <a:srgbClr val="EFD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Ответьте в команде на два вопроса: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78556" y="806545"/>
            <a:ext cx="77013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ЗНАКОМСТВО «ВЕРСИЯ 1.0»:</a:t>
            </a:r>
            <a:endParaRPr lang="ru-RU" sz="4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1DB726C-C15A-6B44-BF5B-AE44025295F0}"/>
              </a:ext>
            </a:extLst>
          </p:cNvPr>
          <p:cNvSpPr/>
          <p:nvPr/>
        </p:nvSpPr>
        <p:spPr>
          <a:xfrm>
            <a:off x="4221125" y="3429000"/>
            <a:ext cx="6376646" cy="2159426"/>
          </a:xfrm>
          <a:prstGeom prst="rect">
            <a:avLst/>
          </a:prstGeom>
          <a:solidFill>
            <a:srgbClr val="EFD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Чему я хочу научиться в данной теме?</a:t>
            </a:r>
          </a:p>
          <a:p>
            <a:pPr marL="514350" indent="-514350"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Чему я могу научить других?</a:t>
            </a:r>
          </a:p>
        </p:txBody>
      </p:sp>
      <p:pic>
        <p:nvPicPr>
          <p:cNvPr id="4" name="Таймер5">
            <a:hlinkClick r:id="" action="ppaction://media"/>
            <a:extLst>
              <a:ext uri="{FF2B5EF4-FFF2-40B4-BE49-F238E27FC236}">
                <a16:creationId xmlns:a16="http://schemas.microsoft.com/office/drawing/2014/main" id="{26835D95-1904-2C62-86CE-02DCD3288E8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766"/>
                </p14:media>
              </p:ext>
            </p:extLst>
          </p:nvPr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9049" y="5649982"/>
            <a:ext cx="1410492" cy="79340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6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2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2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 rot="16200000">
            <a:off x="2666999" y="-2666999"/>
            <a:ext cx="6858001" cy="12192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759325" y="1381760"/>
            <a:ext cx="2673350" cy="26695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C2F562-4396-C44F-9494-53D01EDA66B7}"/>
              </a:ext>
            </a:extLst>
          </p:cNvPr>
          <p:cNvSpPr txBox="1"/>
          <p:nvPr/>
        </p:nvSpPr>
        <p:spPr>
          <a:xfrm>
            <a:off x="0" y="5319624"/>
            <a:ext cx="12192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рассчитайтесь от 1 до 15 и объединитесь в новые команды</a:t>
            </a:r>
          </a:p>
        </p:txBody>
      </p:sp>
      <p:pic>
        <p:nvPicPr>
          <p:cNvPr id="13" name="Таймер5">
            <a:hlinkClick r:id="" action="ppaction://media"/>
            <a:extLst>
              <a:ext uri="{FF2B5EF4-FFF2-40B4-BE49-F238E27FC236}">
                <a16:creationId xmlns:a16="http://schemas.microsoft.com/office/drawing/2014/main" id="{B942A16E-6025-4883-8BBD-9C2125F2AA9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39613"/>
                  <p14:fade in="1000"/>
                </p14:media>
              </p:ext>
            </p:extLst>
          </p:nvPr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74920" y="4280476"/>
            <a:ext cx="1442154" cy="811212"/>
          </a:xfrm>
          <a:prstGeom prst="roundRect">
            <a:avLst/>
          </a:prstGeom>
        </p:spPr>
      </p:pic>
      <p:pic>
        <p:nvPicPr>
          <p:cNvPr id="4" name="Рисунок 3" descr="Пользователи со сплошной заливкой">
            <a:extLst>
              <a:ext uri="{FF2B5EF4-FFF2-40B4-BE49-F238E27FC236}">
                <a16:creationId xmlns:a16="http://schemas.microsoft.com/office/drawing/2014/main" id="{414FD462-1040-7F92-00A1-270E8DA523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81711" y="1708196"/>
            <a:ext cx="2428571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22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9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20000">
                <p:cTn id="1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EFD5E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09B174-AB76-A642-A601-CFAD4ED70A0C}"/>
              </a:ext>
            </a:extLst>
          </p:cNvPr>
          <p:cNvSpPr txBox="1"/>
          <p:nvPr/>
        </p:nvSpPr>
        <p:spPr>
          <a:xfrm>
            <a:off x="3037544" y="986785"/>
            <a:ext cx="36206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ИСТИНА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</a:t>
            </a: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55300" y="3243794"/>
            <a:ext cx="5359400" cy="3704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3207" y="2458079"/>
            <a:ext cx="11462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Сотрудничество в совместной деятельности обеспечивает успех</a:t>
            </a:r>
          </a:p>
        </p:txBody>
      </p:sp>
    </p:spTree>
    <p:extLst>
      <p:ext uri="{BB962C8B-B14F-4D97-AF65-F5344CB8AC3E}">
        <p14:creationId xmlns:p14="http://schemas.microsoft.com/office/powerpoint/2010/main" val="1228266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>
            <a:off x="0" y="1"/>
            <a:ext cx="4221125" cy="6858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7964" y="968850"/>
            <a:ext cx="6376646" cy="1584465"/>
          </a:xfrm>
          <a:prstGeom prst="rect">
            <a:avLst/>
          </a:prstGeom>
          <a:solidFill>
            <a:srgbClr val="EFD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команде обсудите вопрос: как получить максимум от форума?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21125" y="48414"/>
            <a:ext cx="77013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ЗНАКОМСТВО «ВЕРСИЯ 2.0»:</a:t>
            </a:r>
            <a:endParaRPr lang="ru-RU" sz="4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1DB726C-C15A-6B44-BF5B-AE44025295F0}"/>
              </a:ext>
            </a:extLst>
          </p:cNvPr>
          <p:cNvSpPr/>
          <p:nvPr/>
        </p:nvSpPr>
        <p:spPr>
          <a:xfrm>
            <a:off x="4221125" y="2765865"/>
            <a:ext cx="6376646" cy="3502742"/>
          </a:xfrm>
          <a:prstGeom prst="rect">
            <a:avLst/>
          </a:prstGeom>
          <a:solidFill>
            <a:srgbClr val="EFD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1 </a:t>
            </a:r>
            <a:r>
              <a:rPr lang="ru-RU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лайфхак</a:t>
            </a: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514350" indent="-514350">
              <a:buAutoNum type="arabicPeriod"/>
            </a:pP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Сделайте командное селфи и отправьте его вместе с </a:t>
            </a:r>
            <a:r>
              <a:rPr lang="ru-RU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лайфхаком</a:t>
            </a: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свою страницу Вконтакте, пусть Вас увидит весь мир </a:t>
            </a: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ru-RU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Таймер5">
            <a:hlinkClick r:id="" action="ppaction://media"/>
            <a:extLst>
              <a:ext uri="{FF2B5EF4-FFF2-40B4-BE49-F238E27FC236}">
                <a16:creationId xmlns:a16="http://schemas.microsoft.com/office/drawing/2014/main" id="{26835D95-1904-2C62-86CE-02DCD3288E8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766"/>
                </p14:media>
              </p:ext>
            </p:extLst>
          </p:nvPr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9049" y="5649982"/>
            <a:ext cx="1410492" cy="79340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1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2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2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EFD5E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09B174-AB76-A642-A601-CFAD4ED70A0C}"/>
              </a:ext>
            </a:extLst>
          </p:cNvPr>
          <p:cNvSpPr txBox="1"/>
          <p:nvPr/>
        </p:nvSpPr>
        <p:spPr>
          <a:xfrm>
            <a:off x="2838361" y="1411019"/>
            <a:ext cx="36206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ИСТИНА </a:t>
            </a: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ru-RU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53177" y="3611550"/>
            <a:ext cx="5359400" cy="3704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01122" y="3599753"/>
            <a:ext cx="1146298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EFD5E1"/>
                </a:solidFill>
              </a:rPr>
              <a:t> </a:t>
            </a:r>
          </a:p>
          <a:p>
            <a:endParaRPr lang="ru-RU" sz="5400" b="1" dirty="0">
              <a:solidFill>
                <a:srgbClr val="EFD5E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059B08-C0D8-404F-A977-598072589211}"/>
              </a:ext>
            </a:extLst>
          </p:cNvPr>
          <p:cNvSpPr txBox="1"/>
          <p:nvPr/>
        </p:nvSpPr>
        <p:spPr>
          <a:xfrm>
            <a:off x="442641" y="2726731"/>
            <a:ext cx="109162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итоге связано все: люди, предметы, идеи... Главным становится качество этой связи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049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>
            <a:off x="-47291" y="0"/>
            <a:ext cx="4221125" cy="6858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3255" y="1621547"/>
            <a:ext cx="7301928" cy="1865088"/>
          </a:xfrm>
          <a:prstGeom prst="rect">
            <a:avLst/>
          </a:prstGeom>
          <a:solidFill>
            <a:srgbClr val="EFD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C7A9A6-40B8-D64C-B30B-047B8BEB932D}"/>
              </a:ext>
            </a:extLst>
          </p:cNvPr>
          <p:cNvSpPr txBox="1"/>
          <p:nvPr/>
        </p:nvSpPr>
        <p:spPr>
          <a:xfrm>
            <a:off x="822426" y="1658574"/>
            <a:ext cx="67235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ДМИТРИЙ АНДРЕЕВИЧ УГЛИЦКИХ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Учитель географии, 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Советник директора по воспитанию и взаимодействию 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 детскими общественными объединениями 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МАОУ «Гимназия № 1», г. Соликамск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FA28DB-DCCA-FC4D-23B2-1325B7C71B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69" r="11895"/>
          <a:stretch/>
        </p:blipFill>
        <p:spPr>
          <a:xfrm>
            <a:off x="7835182" y="1377357"/>
            <a:ext cx="4221125" cy="358385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E5A5BC0-13A5-90AA-223B-2EDE4F3A7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349" y="3523662"/>
            <a:ext cx="1506832" cy="150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03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>
            <a:off x="0" y="1"/>
            <a:ext cx="4221125" cy="6858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502D78-7822-4FE1-A6C1-C3F92092FFB9}"/>
              </a:ext>
            </a:extLst>
          </p:cNvPr>
          <p:cNvSpPr txBox="1"/>
          <p:nvPr/>
        </p:nvSpPr>
        <p:spPr>
          <a:xfrm>
            <a:off x="5714590" y="1496302"/>
            <a:ext cx="59186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это такое?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C245032D-3329-49FC-85CA-C03184F3BAA8}"/>
              </a:ext>
            </a:extLst>
          </p:cNvPr>
          <p:cNvSpPr/>
          <p:nvPr/>
        </p:nvSpPr>
        <p:spPr>
          <a:xfrm>
            <a:off x="774290" y="1307940"/>
            <a:ext cx="4242124" cy="4242122"/>
          </a:xfrm>
          <a:prstGeom prst="ellipse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127000" sx="102000" sy="102000" algn="ctr" rotWithShape="0">
              <a:prstClr val="black">
                <a:alpha val="5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590" y="2207802"/>
            <a:ext cx="5918696" cy="2497032"/>
          </a:xfrm>
          <a:prstGeom prst="rect">
            <a:avLst/>
          </a:prstGeom>
          <a:solidFill>
            <a:srgbClr val="EFD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502D78-7822-4FE1-A6C1-C3F92092FFB9}"/>
              </a:ext>
            </a:extLst>
          </p:cNvPr>
          <p:cNvSpPr txBox="1"/>
          <p:nvPr/>
        </p:nvSpPr>
        <p:spPr>
          <a:xfrm>
            <a:off x="5892304" y="2671488"/>
            <a:ext cx="60940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Событие, позволяющее разглядеть 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окружающих интересных людей,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 которыми нам по пути и найти повод с ними познакомиться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29421" y="1472794"/>
            <a:ext cx="3909279" cy="39124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Детские вопросы и от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775" y="1881023"/>
            <a:ext cx="2869153" cy="272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571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>
            <a:off x="0" y="1"/>
            <a:ext cx="4221125" cy="6858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502D78-7822-4FE1-A6C1-C3F92092FFB9}"/>
              </a:ext>
            </a:extLst>
          </p:cNvPr>
          <p:cNvSpPr txBox="1"/>
          <p:nvPr/>
        </p:nvSpPr>
        <p:spPr>
          <a:xfrm>
            <a:off x="5790704" y="1588843"/>
            <a:ext cx="60940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Что нужно делать?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C245032D-3329-49FC-85CA-C03184F3BAA8}"/>
              </a:ext>
            </a:extLst>
          </p:cNvPr>
          <p:cNvSpPr/>
          <p:nvPr/>
        </p:nvSpPr>
        <p:spPr>
          <a:xfrm>
            <a:off x="774290" y="1307940"/>
            <a:ext cx="4242124" cy="4242122"/>
          </a:xfrm>
          <a:prstGeom prst="ellipse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127000" sx="102000" sy="102000" algn="ctr" rotWithShape="0">
              <a:prstClr val="black">
                <a:alpha val="5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0704" y="2438972"/>
            <a:ext cx="6094070" cy="3111090"/>
          </a:xfrm>
          <a:prstGeom prst="rect">
            <a:avLst/>
          </a:prstGeom>
          <a:solidFill>
            <a:srgbClr val="EFD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9421" y="1472794"/>
            <a:ext cx="3909279" cy="3912411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2" descr="Детские вопросы и от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775" y="1881023"/>
            <a:ext cx="2869153" cy="272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44D413-914A-8C44-B2E3-651A6413ADAC}"/>
              </a:ext>
            </a:extLst>
          </p:cNvPr>
          <p:cNvSpPr txBox="1"/>
          <p:nvPr/>
        </p:nvSpPr>
        <p:spPr>
          <a:xfrm>
            <a:off x="5892304" y="2671488"/>
            <a:ext cx="59924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следовать инструкции на экране;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следить за временем;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начинать коммуникацию со своего имени;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захотеть найти интересных людей;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улыбаться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itchFamily="2" charset="2"/>
              </a:rPr>
              <a:t>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032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>
            <a:off x="0" y="1"/>
            <a:ext cx="4221125" cy="6858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502D78-7822-4FE1-A6C1-C3F92092FFB9}"/>
              </a:ext>
            </a:extLst>
          </p:cNvPr>
          <p:cNvSpPr txBox="1"/>
          <p:nvPr/>
        </p:nvSpPr>
        <p:spPr>
          <a:xfrm>
            <a:off x="5223875" y="1505440"/>
            <a:ext cx="66679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НЕ нужно делать?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C245032D-3329-49FC-85CA-C03184F3BAA8}"/>
              </a:ext>
            </a:extLst>
          </p:cNvPr>
          <p:cNvSpPr/>
          <p:nvPr/>
        </p:nvSpPr>
        <p:spPr>
          <a:xfrm>
            <a:off x="774290" y="1307940"/>
            <a:ext cx="4242124" cy="4242122"/>
          </a:xfrm>
          <a:prstGeom prst="ellipse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127000" sx="102000" sy="102000" algn="ctr" rotWithShape="0">
              <a:prstClr val="black">
                <a:alpha val="5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39011" y="2946400"/>
            <a:ext cx="6094070" cy="1664080"/>
          </a:xfrm>
          <a:prstGeom prst="rect">
            <a:avLst/>
          </a:prstGeom>
          <a:solidFill>
            <a:srgbClr val="EFD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9421" y="1472794"/>
            <a:ext cx="3909279" cy="39124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Детские вопросы и отв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775" y="1881023"/>
            <a:ext cx="2869153" cy="272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44D413-914A-8C44-B2E3-651A6413ADAC}"/>
              </a:ext>
            </a:extLst>
          </p:cNvPr>
          <p:cNvSpPr txBox="1"/>
          <p:nvPr/>
        </p:nvSpPr>
        <p:spPr>
          <a:xfrm>
            <a:off x="5440611" y="3245751"/>
            <a:ext cx="5992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объединяться в 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микрогруппы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 уже знакомыми людьми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44D413-914A-8C44-B2E3-651A6413ADAC}"/>
              </a:ext>
            </a:extLst>
          </p:cNvPr>
          <p:cNvSpPr txBox="1"/>
          <p:nvPr/>
        </p:nvSpPr>
        <p:spPr>
          <a:xfrm>
            <a:off x="7396564" y="2164619"/>
            <a:ext cx="4259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хотя это и не запрещено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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953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 rot="16200000">
            <a:off x="2666999" y="-2666999"/>
            <a:ext cx="6858001" cy="12192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759325" y="1381760"/>
            <a:ext cx="2673350" cy="26695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C2F562-4396-C44F-9494-53D01EDA66B7}"/>
              </a:ext>
            </a:extLst>
          </p:cNvPr>
          <p:cNvSpPr txBox="1"/>
          <p:nvPr/>
        </p:nvSpPr>
        <p:spPr>
          <a:xfrm>
            <a:off x="0" y="5319624"/>
            <a:ext cx="12192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Объединитесь в 15 команд по 15 человек,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займите свободное пространство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Всё получится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Таймер5">
            <a:hlinkClick r:id="" action="ppaction://media"/>
            <a:extLst>
              <a:ext uri="{FF2B5EF4-FFF2-40B4-BE49-F238E27FC236}">
                <a16:creationId xmlns:a16="http://schemas.microsoft.com/office/drawing/2014/main" id="{B942A16E-6025-4883-8BBD-9C2125F2AA9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39613"/>
                  <p14:fade in="1000"/>
                </p14:media>
              </p:ext>
            </p:extLst>
          </p:nvPr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74920" y="4280476"/>
            <a:ext cx="1442154" cy="811212"/>
          </a:xfrm>
          <a:prstGeom prst="roundRect">
            <a:avLst/>
          </a:prstGeom>
        </p:spPr>
      </p:pic>
      <p:pic>
        <p:nvPicPr>
          <p:cNvPr id="5" name="Рисунок 4" descr="Пользователи со сплошной заливкой">
            <a:extLst>
              <a:ext uri="{FF2B5EF4-FFF2-40B4-BE49-F238E27FC236}">
                <a16:creationId xmlns:a16="http://schemas.microsoft.com/office/drawing/2014/main" id="{7FCC8311-E66B-4851-B910-9F23375068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81711" y="1708196"/>
            <a:ext cx="2428571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0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9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20000">
                <p:cTn id="1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EFD5E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09B174-AB76-A642-A601-CFAD4ED70A0C}"/>
              </a:ext>
            </a:extLst>
          </p:cNvPr>
          <p:cNvSpPr txBox="1"/>
          <p:nvPr/>
        </p:nvSpPr>
        <p:spPr>
          <a:xfrm>
            <a:off x="3037544" y="986785"/>
            <a:ext cx="36206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ИСТИНА </a:t>
            </a: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ru-RU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6834" y="3925968"/>
            <a:ext cx="5359400" cy="3704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6098" y="2542054"/>
            <a:ext cx="105198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Смотри на друзей как на наставников </a:t>
            </a:r>
            <a:b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приправляй пользу от учения наслаждением от беседы</a:t>
            </a:r>
          </a:p>
        </p:txBody>
      </p:sp>
    </p:spTree>
    <p:extLst>
      <p:ext uri="{BB962C8B-B14F-4D97-AF65-F5344CB8AC3E}">
        <p14:creationId xmlns:p14="http://schemas.microsoft.com/office/powerpoint/2010/main" val="623490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280" y="484909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22BAB4B7-C854-1A49-BF54-5ED8D5AA3415}"/>
              </a:ext>
            </a:extLst>
          </p:cNvPr>
          <p:cNvSpPr/>
          <p:nvPr/>
        </p:nvSpPr>
        <p:spPr>
          <a:xfrm>
            <a:off x="2649086" y="484908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DBBB592-F379-EE43-A902-FF1921463153}"/>
              </a:ext>
            </a:extLst>
          </p:cNvPr>
          <p:cNvSpPr/>
          <p:nvPr/>
        </p:nvSpPr>
        <p:spPr>
          <a:xfrm>
            <a:off x="5003404" y="484908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79823FC-61D9-D64F-8819-5CDFBA65D138}"/>
              </a:ext>
            </a:extLst>
          </p:cNvPr>
          <p:cNvSpPr/>
          <p:nvPr/>
        </p:nvSpPr>
        <p:spPr>
          <a:xfrm>
            <a:off x="7357722" y="484907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CB28C5B-1F7A-8F48-95D9-DF0E4C786AD8}"/>
              </a:ext>
            </a:extLst>
          </p:cNvPr>
          <p:cNvSpPr/>
          <p:nvPr/>
        </p:nvSpPr>
        <p:spPr>
          <a:xfrm>
            <a:off x="9712040" y="484907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30C5C6F0-C529-FD45-85BC-0FA1914CD641}"/>
              </a:ext>
            </a:extLst>
          </p:cNvPr>
          <p:cNvSpPr/>
          <p:nvPr/>
        </p:nvSpPr>
        <p:spPr>
          <a:xfrm>
            <a:off x="305280" y="3863985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290236A4-C21D-3545-A290-2A42D1CD8C91}"/>
              </a:ext>
            </a:extLst>
          </p:cNvPr>
          <p:cNvSpPr/>
          <p:nvPr/>
        </p:nvSpPr>
        <p:spPr>
          <a:xfrm>
            <a:off x="2649086" y="3863984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06E9CEBB-7EF6-964D-9258-98005A774BC2}"/>
              </a:ext>
            </a:extLst>
          </p:cNvPr>
          <p:cNvSpPr/>
          <p:nvPr/>
        </p:nvSpPr>
        <p:spPr>
          <a:xfrm>
            <a:off x="5003404" y="3863984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11FC0FA8-B816-8147-A9B2-B75FEDDD8109}"/>
              </a:ext>
            </a:extLst>
          </p:cNvPr>
          <p:cNvSpPr/>
          <p:nvPr/>
        </p:nvSpPr>
        <p:spPr>
          <a:xfrm>
            <a:off x="7357722" y="3863983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43694F08-E82F-124B-8AC5-BB149D3C8E4A}"/>
              </a:ext>
            </a:extLst>
          </p:cNvPr>
          <p:cNvSpPr/>
          <p:nvPr/>
        </p:nvSpPr>
        <p:spPr>
          <a:xfrm>
            <a:off x="9712040" y="3863983"/>
            <a:ext cx="2269756" cy="200604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B82AB64-D220-D147-9AEA-9966E419DB0C}"/>
              </a:ext>
            </a:extLst>
          </p:cNvPr>
          <p:cNvSpPr txBox="1"/>
          <p:nvPr/>
        </p:nvSpPr>
        <p:spPr>
          <a:xfrm>
            <a:off x="1013311" y="2653994"/>
            <a:ext cx="102499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Выберите эмоцию и расскажите своей команде как прошло ваше утро и почему именно так?</a:t>
            </a:r>
          </a:p>
        </p:txBody>
      </p:sp>
      <p:pic>
        <p:nvPicPr>
          <p:cNvPr id="2054" name="Picture 6" descr="Эмодзи: названия всех 2776 смайликов на Айфоне">
            <a:extLst>
              <a:ext uri="{FF2B5EF4-FFF2-40B4-BE49-F238E27FC236}">
                <a16:creationId xmlns:a16="http://schemas.microsoft.com/office/drawing/2014/main" id="{8E1BD48C-E3C6-7F42-8102-2214BF773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16" y="593632"/>
            <a:ext cx="1605483" cy="16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Эмодзи: названия всех 2776 смайликов на Айфоне">
            <a:extLst>
              <a:ext uri="{FF2B5EF4-FFF2-40B4-BE49-F238E27FC236}">
                <a16:creationId xmlns:a16="http://schemas.microsoft.com/office/drawing/2014/main" id="{6A0F56B2-0886-3247-97A0-A58E51F62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494" y="3885763"/>
            <a:ext cx="1964026" cy="196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Эмодзи: названия всех 2776 смайликов на Айфоне">
            <a:extLst>
              <a:ext uri="{FF2B5EF4-FFF2-40B4-BE49-F238E27FC236}">
                <a16:creationId xmlns:a16="http://schemas.microsoft.com/office/drawing/2014/main" id="{4851D41F-E108-6C44-9F08-B90DE4E36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600" y="525336"/>
            <a:ext cx="1870600" cy="187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Эмодзи: названия всех 2776 смайликов на Айфоне">
            <a:extLst>
              <a:ext uri="{FF2B5EF4-FFF2-40B4-BE49-F238E27FC236}">
                <a16:creationId xmlns:a16="http://schemas.microsoft.com/office/drawing/2014/main" id="{AD1F3DDF-9AB2-404C-9BC2-A9FFF79EE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84" y="3851004"/>
            <a:ext cx="2032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Здесь 70 новых эмодзи, которые появятся в iOS 12.1">
            <a:extLst>
              <a:ext uri="{FF2B5EF4-FFF2-40B4-BE49-F238E27FC236}">
                <a16:creationId xmlns:a16="http://schemas.microsoft.com/office/drawing/2014/main" id="{CC6CA4A3-B058-5E40-9621-B5CB142B22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2" t="9169" r="11072" b="8371"/>
          <a:stretch/>
        </p:blipFill>
        <p:spPr bwMode="auto">
          <a:xfrm>
            <a:off x="5183494" y="541224"/>
            <a:ext cx="1796588" cy="182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Здесь 70 новых эмодзи, которые появятся в iOS 12.1">
            <a:extLst>
              <a:ext uri="{FF2B5EF4-FFF2-40B4-BE49-F238E27FC236}">
                <a16:creationId xmlns:a16="http://schemas.microsoft.com/office/drawing/2014/main" id="{E27A4CD6-446F-514C-A3D8-BBBA79E1F3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6" b="10093"/>
          <a:stretch/>
        </p:blipFill>
        <p:spPr bwMode="auto">
          <a:xfrm>
            <a:off x="7333578" y="3946107"/>
            <a:ext cx="2269755" cy="181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Эмодзи: названия всех 2776 смайликов на Айфоне">
            <a:extLst>
              <a:ext uri="{FF2B5EF4-FFF2-40B4-BE49-F238E27FC236}">
                <a16:creationId xmlns:a16="http://schemas.microsoft.com/office/drawing/2014/main" id="{4D817DFB-FCF6-FE4B-B3B5-C8A9CC65D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922" y="4003755"/>
            <a:ext cx="1684237" cy="168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Эмодзи: названия всех 2776 смайликов на Айфоне">
            <a:extLst>
              <a:ext uri="{FF2B5EF4-FFF2-40B4-BE49-F238E27FC236}">
                <a16:creationId xmlns:a16="http://schemas.microsoft.com/office/drawing/2014/main" id="{0A138ADC-4933-BB4B-92E8-4EE4463CC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4720" y="471928"/>
            <a:ext cx="2032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Словарь Эмодзи 😊 😈 🇦 🍒 shram.kiev.ua">
            <a:extLst>
              <a:ext uri="{FF2B5EF4-FFF2-40B4-BE49-F238E27FC236}">
                <a16:creationId xmlns:a16="http://schemas.microsoft.com/office/drawing/2014/main" id="{23499230-FAEB-3B4E-B30E-6AE2940C98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1" t="18544" r="23123" b="11927"/>
          <a:stretch/>
        </p:blipFill>
        <p:spPr bwMode="auto">
          <a:xfrm>
            <a:off x="2755126" y="510307"/>
            <a:ext cx="1943000" cy="192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0" name="Picture 42" descr="Идеи на тему «Getreview 2» (13) | коллаж ко дню рождения, dj лого, анимация  интерфейса">
            <a:extLst>
              <a:ext uri="{FF2B5EF4-FFF2-40B4-BE49-F238E27FC236}">
                <a16:creationId xmlns:a16="http://schemas.microsoft.com/office/drawing/2014/main" id="{45EC5F17-D78F-034B-8815-C6A016831F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2" t="10864" r="8734" b="7892"/>
          <a:stretch/>
        </p:blipFill>
        <p:spPr bwMode="auto">
          <a:xfrm>
            <a:off x="9829938" y="3876961"/>
            <a:ext cx="2033960" cy="199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Таймер 3 минуты">
            <a:hlinkClick r:id="" action="ppaction://media"/>
            <a:extLst>
              <a:ext uri="{FF2B5EF4-FFF2-40B4-BE49-F238E27FC236}">
                <a16:creationId xmlns:a16="http://schemas.microsoft.com/office/drawing/2014/main" id="{DD5B1C0F-5526-AB16-FBD8-7CB0A2E813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95207" y="5921562"/>
            <a:ext cx="1573161" cy="88490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1178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9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8">
            <a:extLst>
              <a:ext uri="{FF2B5EF4-FFF2-40B4-BE49-F238E27FC236}">
                <a16:creationId xmlns:a16="http://schemas.microsoft.com/office/drawing/2014/main" id="{81B7095C-290A-44D0-AC6D-10949EADFBBF}"/>
              </a:ext>
            </a:extLst>
          </p:cNvPr>
          <p:cNvSpPr/>
          <p:nvPr/>
        </p:nvSpPr>
        <p:spPr>
          <a:xfrm rot="16200000">
            <a:off x="2666999" y="-2666999"/>
            <a:ext cx="6858001" cy="12192000"/>
          </a:xfrm>
          <a:custGeom>
            <a:avLst/>
            <a:gdLst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  <a:gd name="connsiteX0" fmla="*/ 0 w 8442251"/>
              <a:gd name="connsiteY0" fmla="*/ 0 h 13716000"/>
              <a:gd name="connsiteX1" fmla="*/ 8442251 w 8442251"/>
              <a:gd name="connsiteY1" fmla="*/ 0 h 13716000"/>
              <a:gd name="connsiteX2" fmla="*/ 8442251 w 8442251"/>
              <a:gd name="connsiteY2" fmla="*/ 13716000 h 13716000"/>
              <a:gd name="connsiteX3" fmla="*/ 0 w 8442251"/>
              <a:gd name="connsiteY3" fmla="*/ 13716000 h 13716000"/>
              <a:gd name="connsiteX4" fmla="*/ 0 w 8442251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2251" h="13716000">
                <a:moveTo>
                  <a:pt x="0" y="0"/>
                </a:moveTo>
                <a:lnTo>
                  <a:pt x="8442251" y="0"/>
                </a:lnTo>
                <a:cubicBezTo>
                  <a:pt x="3976577" y="3466214"/>
                  <a:pt x="3997842" y="10249786"/>
                  <a:pt x="8442251" y="13716000"/>
                </a:cubicBez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759325" y="1381760"/>
            <a:ext cx="2673350" cy="26695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C2F562-4396-C44F-9494-53D01EDA66B7}"/>
              </a:ext>
            </a:extLst>
          </p:cNvPr>
          <p:cNvSpPr txBox="1"/>
          <p:nvPr/>
        </p:nvSpPr>
        <p:spPr>
          <a:xfrm>
            <a:off x="0" y="5319624"/>
            <a:ext cx="12192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рассчитайтесь от 1 до 15 и объединитесь в новые команды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Всё получится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Таймер5">
            <a:hlinkClick r:id="" action="ppaction://media"/>
            <a:extLst>
              <a:ext uri="{FF2B5EF4-FFF2-40B4-BE49-F238E27FC236}">
                <a16:creationId xmlns:a16="http://schemas.microsoft.com/office/drawing/2014/main" id="{B942A16E-6025-4883-8BBD-9C2125F2AA9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39613"/>
                  <p14:fade in="1000"/>
                </p14:media>
              </p:ext>
            </p:extLst>
          </p:nvPr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74920" y="4280476"/>
            <a:ext cx="1442154" cy="811212"/>
          </a:xfrm>
          <a:prstGeom prst="roundRect">
            <a:avLst/>
          </a:prstGeom>
        </p:spPr>
      </p:pic>
      <p:pic>
        <p:nvPicPr>
          <p:cNvPr id="4" name="Рисунок 3" descr="Пользователи со сплошной заливкой">
            <a:extLst>
              <a:ext uri="{FF2B5EF4-FFF2-40B4-BE49-F238E27FC236}">
                <a16:creationId xmlns:a16="http://schemas.microsoft.com/office/drawing/2014/main" id="{D3EBFAD8-833F-170D-3BE5-0F7BE5755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81711" y="1708196"/>
            <a:ext cx="2428571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9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9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20000">
                <p:cTn id="1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4FD9057-CAB8-4F74-A3DE-ACA76416EBF6}">
  <we:reference id="wa104380121" version="2.0.0.0" store="ru-RU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</TotalTime>
  <Words>291</Words>
  <Application>Microsoft Office PowerPoint</Application>
  <PresentationFormat>Широкоэкранный</PresentationFormat>
  <Paragraphs>39</Paragraphs>
  <Slides>15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Helvetica Neue Medium</vt:lpstr>
      <vt:lpstr>Wingdings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Углицких</dc:creator>
  <cp:lastModifiedBy>student</cp:lastModifiedBy>
  <cp:revision>30</cp:revision>
  <dcterms:created xsi:type="dcterms:W3CDTF">2022-04-04T17:12:14Z</dcterms:created>
  <dcterms:modified xsi:type="dcterms:W3CDTF">2022-12-08T05:44:00Z</dcterms:modified>
</cp:coreProperties>
</file>